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2B-EB9F-457E-9BD5-AE339A17394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54B5-AA65-4E34-89D9-AC711F87E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7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2B-EB9F-457E-9BD5-AE339A17394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54B5-AA65-4E34-89D9-AC711F87E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3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2B-EB9F-457E-9BD5-AE339A17394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54B5-AA65-4E34-89D9-AC711F87E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8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2B-EB9F-457E-9BD5-AE339A17394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54B5-AA65-4E34-89D9-AC711F87E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6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2B-EB9F-457E-9BD5-AE339A17394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54B5-AA65-4E34-89D9-AC711F87E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1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2B-EB9F-457E-9BD5-AE339A17394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54B5-AA65-4E34-89D9-AC711F87E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1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2B-EB9F-457E-9BD5-AE339A17394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54B5-AA65-4E34-89D9-AC711F87E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2B-EB9F-457E-9BD5-AE339A17394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54B5-AA65-4E34-89D9-AC711F87E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7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2B-EB9F-457E-9BD5-AE339A17394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54B5-AA65-4E34-89D9-AC711F87E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2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2B-EB9F-457E-9BD5-AE339A17394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54B5-AA65-4E34-89D9-AC711F87E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2B-EB9F-457E-9BD5-AE339A17394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54B5-AA65-4E34-89D9-AC711F87E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5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AF12B-EB9F-457E-9BD5-AE339A17394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054B5-AA65-4E34-89D9-AC711F87EFF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09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210" y="4624252"/>
            <a:ext cx="7341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Remarks: please ensure the resolution of photos should be at least 600 dpi.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975200" cy="1421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Institute/Organization Logo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6023" y="826830"/>
            <a:ext cx="1021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Author name(s)</a:t>
            </a:r>
          </a:p>
          <a:p>
            <a:r>
              <a:rPr lang="en-US" sz="1600" dirty="0" smtClean="0"/>
              <a:t>Name of Institute/Organization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976846" y="-1"/>
            <a:ext cx="10215154" cy="862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smtClean="0">
                <a:solidFill>
                  <a:srgbClr val="7030A0"/>
                </a:solidFill>
              </a:rPr>
              <a:t>Title </a:t>
            </a:r>
            <a:r>
              <a:rPr lang="en-US" sz="3600" dirty="0" smtClean="0">
                <a:solidFill>
                  <a:srgbClr val="7030A0"/>
                </a:solidFill>
              </a:rPr>
              <a:t>(same as Abstract Title)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Christie NG Ching Man</dc:creator>
  <cp:lastModifiedBy>Dr. Christie NG Ching Man</cp:lastModifiedBy>
  <cp:revision>3</cp:revision>
  <dcterms:created xsi:type="dcterms:W3CDTF">2023-03-01T10:22:22Z</dcterms:created>
  <dcterms:modified xsi:type="dcterms:W3CDTF">2023-03-06T04:08:26Z</dcterms:modified>
</cp:coreProperties>
</file>