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4701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14346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178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24684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1158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371810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75939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8714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85230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90094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965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2AF12B-EB9F-457E-9BD5-AE339A17394D}" type="datetimeFigureOut">
              <a:rPr lang="en-US" smtClean="0"/>
              <a:t>3/6/2023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F054B5-AA65-4E34-89D9-AC711F87EFF0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0092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1637210" y="4624252"/>
            <a:ext cx="73413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Remarks: please ensure the resolution of photos should be at least 600 dpi.</a:t>
            </a:r>
          </a:p>
        </p:txBody>
      </p:sp>
      <p:sp>
        <p:nvSpPr>
          <p:cNvPr id="5" name="Rectangle 4"/>
          <p:cNvSpPr/>
          <p:nvPr/>
        </p:nvSpPr>
        <p:spPr>
          <a:xfrm>
            <a:off x="0" y="0"/>
            <a:ext cx="1975200" cy="14214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500" dirty="0" smtClean="0">
                <a:solidFill>
                  <a:schemeClr val="tx1"/>
                </a:solidFill>
              </a:rPr>
              <a:t>Institute/Organization Logo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1976023" y="826830"/>
            <a:ext cx="10216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Author name(s)</a:t>
            </a:r>
          </a:p>
          <a:p>
            <a:r>
              <a:rPr lang="en-US" sz="1600" dirty="0" smtClean="0"/>
              <a:t>Name of Institute/Organization</a:t>
            </a:r>
            <a:endParaRPr lang="en-US" sz="1600" dirty="0"/>
          </a:p>
        </p:txBody>
      </p:sp>
      <p:sp>
        <p:nvSpPr>
          <p:cNvPr id="7" name="Rectangle 6"/>
          <p:cNvSpPr/>
          <p:nvPr/>
        </p:nvSpPr>
        <p:spPr>
          <a:xfrm>
            <a:off x="1976846" y="-1"/>
            <a:ext cx="10215154" cy="86214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3600" smtClean="0">
                <a:solidFill>
                  <a:srgbClr val="7030A0"/>
                </a:solidFill>
              </a:rPr>
              <a:t>Title </a:t>
            </a:r>
            <a:r>
              <a:rPr lang="en-US" sz="3600" dirty="0" smtClean="0">
                <a:solidFill>
                  <a:srgbClr val="7030A0"/>
                </a:solidFill>
              </a:rPr>
              <a:t>(same as Abstract Title)</a:t>
            </a:r>
            <a:endParaRPr lang="en-US" sz="3600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89901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30</Words>
  <Application>Microsoft Office PowerPoint</Application>
  <PresentationFormat>Widescreen</PresentationFormat>
  <Paragraphs>5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 Christie NG Ching Man</dc:creator>
  <cp:lastModifiedBy>Dr. Christie NG Ching Man</cp:lastModifiedBy>
  <cp:revision>3</cp:revision>
  <dcterms:created xsi:type="dcterms:W3CDTF">2023-03-01T10:22:22Z</dcterms:created>
  <dcterms:modified xsi:type="dcterms:W3CDTF">2023-03-06T04:08:26Z</dcterms:modified>
</cp:coreProperties>
</file>